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7"/>
  </p:notesMasterIdLst>
  <p:handoutMasterIdLst>
    <p:handoutMasterId r:id="rId48"/>
  </p:handoutMasterIdLst>
  <p:sldIdLst>
    <p:sldId id="258" r:id="rId18"/>
    <p:sldId id="259" r:id="rId19"/>
    <p:sldId id="260" r:id="rId20"/>
    <p:sldId id="265" r:id="rId21"/>
    <p:sldId id="263" r:id="rId22"/>
    <p:sldId id="266" r:id="rId23"/>
    <p:sldId id="267" r:id="rId24"/>
    <p:sldId id="264" r:id="rId25"/>
    <p:sldId id="268" r:id="rId26"/>
    <p:sldId id="269" r:id="rId27"/>
    <p:sldId id="270" r:id="rId28"/>
    <p:sldId id="271" r:id="rId29"/>
    <p:sldId id="273" r:id="rId30"/>
    <p:sldId id="274" r:id="rId31"/>
    <p:sldId id="275" r:id="rId32"/>
    <p:sldId id="276" r:id="rId33"/>
    <p:sldId id="262" r:id="rId34"/>
    <p:sldId id="277" r:id="rId35"/>
    <p:sldId id="279" r:id="rId36"/>
    <p:sldId id="282" r:id="rId37"/>
    <p:sldId id="283" r:id="rId38"/>
    <p:sldId id="284" r:id="rId39"/>
    <p:sldId id="285" r:id="rId40"/>
    <p:sldId id="286" r:id="rId41"/>
    <p:sldId id="287" r:id="rId42"/>
    <p:sldId id="281" r:id="rId43"/>
    <p:sldId id="288" r:id="rId44"/>
    <p:sldId id="278" r:id="rId45"/>
    <p:sldId id="289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aymaker - You Wipe Away All Tears" id="{23A8CB3C-F9A3-4CC9-9DE7-A755F55EE22A}">
          <p14:sldIdLst>
            <p14:sldId id="258"/>
          </p14:sldIdLst>
        </p14:section>
        <p14:section name="Verse 1" id="{42261E50-D413-4C5E-97C7-E5280E4ADCF7}">
          <p14:sldIdLst>
            <p14:sldId id="259"/>
            <p14:sldId id="260"/>
          </p14:sldIdLst>
        </p14:section>
        <p14:section name="Chorus" id="{D0397987-F813-4B5E-A927-7BD4BE860320}">
          <p14:sldIdLst>
            <p14:sldId id="265"/>
            <p14:sldId id="263"/>
            <p14:sldId id="266"/>
            <p14:sldId id="267"/>
            <p14:sldId id="264"/>
          </p14:sldIdLst>
        </p14:section>
        <p14:section name="Verse 2" id="{A1828110-874C-4F64-8521-B7CC845F4777}">
          <p14:sldIdLst>
            <p14:sldId id="268"/>
            <p14:sldId id="269"/>
          </p14:sldIdLst>
        </p14:section>
        <p14:section name="Verse 3" id="{2CD10011-E330-4865-84C2-76883FF903FA}">
          <p14:sldIdLst>
            <p14:sldId id="270"/>
            <p14:sldId id="271"/>
          </p14:sldIdLst>
        </p14:section>
        <p14:section name="Chorus" id="{19D17988-9AE5-40D9-8359-35AAEFC8F971}">
          <p14:sldIdLst>
            <p14:sldId id="273"/>
            <p14:sldId id="274"/>
            <p14:sldId id="275"/>
            <p14:sldId id="276"/>
            <p14:sldId id="262"/>
          </p14:sldIdLst>
        </p14:section>
        <p14:section name="Bridge" id="{683D0E64-0BBB-4F2E-B9CA-BBA769BE9573}">
          <p14:sldIdLst>
            <p14:sldId id="277"/>
            <p14:sldId id="279"/>
            <p14:sldId id="282"/>
            <p14:sldId id="283"/>
          </p14:sldIdLst>
        </p14:section>
        <p14:section name="Chorus" id="{85D3AE43-DFAC-43DF-8C86-67B278493AE3}">
          <p14:sldIdLst>
            <p14:sldId id="284"/>
            <p14:sldId id="285"/>
            <p14:sldId id="286"/>
            <p14:sldId id="287"/>
            <p14:sldId id="281"/>
          </p14:sldIdLst>
        </p14:section>
        <p14:section name="Verse 4 - Outro" id="{41B9AF61-030D-4994-95CD-10F85123C98E}">
          <p14:sldIdLst>
            <p14:sldId id="288"/>
            <p14:sldId id="278"/>
            <p14:sldId id="2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9546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slide" Target="slides/slide28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49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slide" Target="slides/slide27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slide" Target="slides/slide26.xml"/><Relationship Id="rId48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51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slide" Target="slides/slide29.xml"/><Relationship Id="rId20" Type="http://schemas.openxmlformats.org/officeDocument/2006/relationships/slide" Target="slides/slide3.xml"/><Relationship Id="rId41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here</a:t>
            </a:r>
          </a:p>
          <a:p>
            <a:r>
              <a:rPr lang="en-US" dirty="0"/>
              <a:t>Healing every heart</a:t>
            </a:r>
          </a:p>
          <a:p>
            <a:r>
              <a:rPr lang="en-US" dirty="0"/>
              <a:t>I worship you</a:t>
            </a:r>
          </a:p>
          <a:p>
            <a:r>
              <a:rPr lang="en-US" dirty="0"/>
              <a:t>I worship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14163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here</a:t>
            </a:r>
          </a:p>
          <a:p>
            <a:r>
              <a:rPr lang="en-US" dirty="0"/>
              <a:t>Turning lives around</a:t>
            </a:r>
          </a:p>
          <a:p>
            <a:r>
              <a:rPr lang="en-US" dirty="0"/>
              <a:t>I worship you</a:t>
            </a:r>
          </a:p>
          <a:p>
            <a:r>
              <a:rPr lang="en-US" dirty="0"/>
              <a:t>I worship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511026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here</a:t>
            </a:r>
          </a:p>
          <a:p>
            <a:r>
              <a:rPr lang="en-US" dirty="0"/>
              <a:t>Mending every heart</a:t>
            </a:r>
          </a:p>
          <a:p>
            <a:r>
              <a:rPr lang="en-US" dirty="0"/>
              <a:t>I worship you</a:t>
            </a:r>
          </a:p>
          <a:p>
            <a:r>
              <a:rPr lang="en-US" dirty="0"/>
              <a:t>I worship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3240970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Way maker</a:t>
            </a:r>
          </a:p>
          <a:p>
            <a:r>
              <a:rPr lang="en-US" dirty="0"/>
              <a:t>Miracle worker</a:t>
            </a:r>
          </a:p>
          <a:p>
            <a:r>
              <a:rPr lang="en-US" dirty="0"/>
              <a:t>Promise keeper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89198540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Light in the darkness, My God</a:t>
            </a:r>
          </a:p>
          <a:p>
            <a:r>
              <a:rPr lang="en-US" dirty="0"/>
              <a:t>That is who you are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4373065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Way maker</a:t>
            </a:r>
          </a:p>
          <a:p>
            <a:r>
              <a:rPr lang="en-US" dirty="0"/>
              <a:t>Miracle worker</a:t>
            </a:r>
          </a:p>
          <a:p>
            <a:r>
              <a:rPr lang="en-US" dirty="0"/>
              <a:t>Promise keeper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7247738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Light in the darkness, My God</a:t>
            </a:r>
          </a:p>
          <a:p>
            <a:r>
              <a:rPr lang="en-US" dirty="0"/>
              <a:t>That is who you are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9741066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7294724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wipe away all tears</a:t>
            </a:r>
          </a:p>
          <a:p>
            <a:r>
              <a:rPr lang="en-US" dirty="0"/>
              <a:t>You mend the broken heart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78515312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You’re the answer to it all</a:t>
            </a:r>
          </a:p>
          <a:p>
            <a:r>
              <a:rPr lang="en-US" dirty="0"/>
              <a:t>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872135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here</a:t>
            </a:r>
          </a:p>
          <a:p>
            <a:r>
              <a:rPr lang="en-US" dirty="0"/>
              <a:t>Moving in our midst</a:t>
            </a:r>
          </a:p>
          <a:p>
            <a:r>
              <a:rPr lang="en-US" dirty="0"/>
              <a:t>I worship you</a:t>
            </a:r>
          </a:p>
          <a:p>
            <a:r>
              <a:rPr lang="en-US" dirty="0"/>
              <a:t>I worship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8271585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wipe away all tears</a:t>
            </a:r>
          </a:p>
          <a:p>
            <a:r>
              <a:rPr lang="en-US" dirty="0"/>
              <a:t>You mend the broken heart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3384397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You’re the answer to it all</a:t>
            </a:r>
          </a:p>
          <a:p>
            <a:r>
              <a:rPr lang="en-US" dirty="0"/>
              <a:t>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4499801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Way maker</a:t>
            </a:r>
          </a:p>
          <a:p>
            <a:r>
              <a:rPr lang="en-US" dirty="0"/>
              <a:t>Miracle worker</a:t>
            </a:r>
          </a:p>
          <a:p>
            <a:r>
              <a:rPr lang="en-US" dirty="0"/>
              <a:t>Promise keeper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2388962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Light in the darkness, My God</a:t>
            </a:r>
          </a:p>
          <a:p>
            <a:r>
              <a:rPr lang="en-US" dirty="0"/>
              <a:t>That is who you are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3902823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Way maker</a:t>
            </a:r>
          </a:p>
          <a:p>
            <a:r>
              <a:rPr lang="en-US" dirty="0"/>
              <a:t>Miracle worker</a:t>
            </a:r>
          </a:p>
          <a:p>
            <a:r>
              <a:rPr lang="en-US" dirty="0"/>
              <a:t>Promise keeper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8915570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Light in the darkness, My God</a:t>
            </a:r>
          </a:p>
          <a:p>
            <a:r>
              <a:rPr lang="en-US" dirty="0"/>
              <a:t>That is who you are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1105264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4810132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here</a:t>
            </a:r>
          </a:p>
          <a:p>
            <a:r>
              <a:rPr lang="en-US" dirty="0"/>
              <a:t>Touching every life</a:t>
            </a:r>
          </a:p>
          <a:p>
            <a:r>
              <a:rPr lang="en-US" dirty="0"/>
              <a:t>I worship you</a:t>
            </a:r>
          </a:p>
          <a:p>
            <a:r>
              <a:rPr lang="en-US" dirty="0"/>
              <a:t>I worship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36350996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here</a:t>
            </a:r>
          </a:p>
          <a:p>
            <a:r>
              <a:rPr lang="en-US" dirty="0"/>
              <a:t>Meeting every need</a:t>
            </a:r>
          </a:p>
          <a:p>
            <a:r>
              <a:rPr lang="en-US" dirty="0"/>
              <a:t>I worship you</a:t>
            </a:r>
          </a:p>
          <a:p>
            <a:r>
              <a:rPr lang="en-US" dirty="0"/>
              <a:t>I worship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771355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235050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here</a:t>
            </a:r>
          </a:p>
          <a:p>
            <a:r>
              <a:rPr lang="en-US" dirty="0"/>
              <a:t>Working in this place</a:t>
            </a:r>
          </a:p>
          <a:p>
            <a:r>
              <a:rPr lang="en-US" dirty="0"/>
              <a:t>I worship you</a:t>
            </a:r>
          </a:p>
          <a:p>
            <a:r>
              <a:rPr lang="en-US" dirty="0"/>
              <a:t>I worship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677269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Way maker</a:t>
            </a:r>
          </a:p>
          <a:p>
            <a:r>
              <a:rPr lang="en-US" dirty="0"/>
              <a:t>Miracle worker</a:t>
            </a:r>
          </a:p>
          <a:p>
            <a:r>
              <a:rPr lang="en-US" dirty="0"/>
              <a:t>Promise keeper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540364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Light in the darkness, My God</a:t>
            </a:r>
          </a:p>
          <a:p>
            <a:r>
              <a:rPr lang="en-US" dirty="0"/>
              <a:t>That is who you are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3953987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Way maker</a:t>
            </a:r>
          </a:p>
          <a:p>
            <a:r>
              <a:rPr lang="en-US" dirty="0"/>
              <a:t>Miracle worker</a:t>
            </a:r>
          </a:p>
          <a:p>
            <a:r>
              <a:rPr lang="en-US" dirty="0"/>
              <a:t>Promise keeper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196986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Light in the darkness, My God</a:t>
            </a:r>
          </a:p>
          <a:p>
            <a:r>
              <a:rPr lang="en-US" dirty="0"/>
              <a:t>That is who you are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522906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526783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here</a:t>
            </a:r>
          </a:p>
          <a:p>
            <a:r>
              <a:rPr lang="en-US" dirty="0"/>
              <a:t>Touching every heart</a:t>
            </a:r>
          </a:p>
          <a:p>
            <a:r>
              <a:rPr lang="en-US" dirty="0"/>
              <a:t>I worship you</a:t>
            </a:r>
          </a:p>
          <a:p>
            <a:r>
              <a:rPr lang="en-US" dirty="0"/>
              <a:t>I worship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889447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1413</TotalTime>
  <Words>269</Words>
  <Application>Microsoft Office PowerPoint</Application>
  <PresentationFormat>On-screen Show (4:3)</PresentationFormat>
  <Paragraphs>99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29</vt:i4>
      </vt:variant>
    </vt:vector>
  </HeadingPairs>
  <TitlesOfParts>
    <vt:vector size="51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197</cp:revision>
  <dcterms:created xsi:type="dcterms:W3CDTF">2011-12-04T14:58:54Z</dcterms:created>
  <dcterms:modified xsi:type="dcterms:W3CDTF">2023-07-01T05:36:22Z</dcterms:modified>
</cp:coreProperties>
</file>