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4"/>
  </p:notesMasterIdLst>
  <p:handoutMasterIdLst>
    <p:handoutMasterId r:id="rId35"/>
  </p:handoutMasterIdLst>
  <p:sldIdLst>
    <p:sldId id="258" r:id="rId18"/>
    <p:sldId id="259" r:id="rId19"/>
    <p:sldId id="267" r:id="rId20"/>
    <p:sldId id="262" r:id="rId21"/>
    <p:sldId id="263" r:id="rId22"/>
    <p:sldId id="264" r:id="rId23"/>
    <p:sldId id="266" r:id="rId24"/>
    <p:sldId id="260" r:id="rId25"/>
    <p:sldId id="268" r:id="rId26"/>
    <p:sldId id="269" r:id="rId27"/>
    <p:sldId id="270" r:id="rId28"/>
    <p:sldId id="271" r:id="rId29"/>
    <p:sldId id="261" r:id="rId30"/>
    <p:sldId id="272" r:id="rId31"/>
    <p:sldId id="274" r:id="rId32"/>
    <p:sldId id="27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orthy is the Lamb" id="{DED6DCA0-9F34-4671-AA56-49D6AC662988}">
          <p14:sldIdLst>
            <p14:sldId id="258"/>
          </p14:sldIdLst>
        </p14:section>
        <p14:section name="Verse 1" id="{012E7239-6FCB-4BC0-9DF8-6342C4D99BDF}">
          <p14:sldIdLst>
            <p14:sldId id="259"/>
            <p14:sldId id="267"/>
          </p14:sldIdLst>
        </p14:section>
        <p14:section name="Chorus" id="{80DA2CE1-6FB8-4835-A5B7-7CFA5B8DF764}">
          <p14:sldIdLst>
            <p14:sldId id="262"/>
            <p14:sldId id="263"/>
            <p14:sldId id="264"/>
            <p14:sldId id="266"/>
          </p14:sldIdLst>
        </p14:section>
        <p14:section name="Verse 2" id="{982A8D5E-2DD4-4BE3-90D5-CBAC5C0717C1}">
          <p14:sldIdLst>
            <p14:sldId id="260"/>
            <p14:sldId id="268"/>
          </p14:sldIdLst>
        </p14:section>
        <p14:section name="Chorus" id="{0483C064-ACB1-4B68-8CCB-2A8BE69666B2}">
          <p14:sldIdLst>
            <p14:sldId id="269"/>
            <p14:sldId id="270"/>
            <p14:sldId id="271"/>
            <p14:sldId id="261"/>
          </p14:sldIdLst>
        </p14:section>
        <p14:section name="Outro" id="{BE99C468-9698-4241-9F24-26F6E3102E32}">
          <p14:sldIdLst>
            <p14:sldId id="272"/>
            <p14:sldId id="274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tableStyles" Target="tableStyles.xml"/><Relationship Id="rId21" Type="http://schemas.openxmlformats.org/officeDocument/2006/relationships/slide" Target="slides/slide4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Worthy is the Lamb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Worthy is the Lamb</a:t>
            </a:r>
          </a:p>
          <a:p>
            <a:r>
              <a:rPr lang="en-US" dirty="0"/>
              <a:t>Seated on the throne</a:t>
            </a:r>
          </a:p>
          <a:p>
            <a:r>
              <a:rPr lang="en-US" dirty="0"/>
              <a:t>Crown You now with many crowns</a:t>
            </a:r>
          </a:p>
          <a:p>
            <a:r>
              <a:rPr lang="en-US" dirty="0"/>
              <a:t>You reign victorious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Worthy is the Lamb</a:t>
            </a:r>
          </a:p>
        </p:txBody>
      </p:sp>
    </p:spTree>
    <p:extLst>
      <p:ext uri="{BB962C8B-B14F-4D97-AF65-F5344CB8AC3E}">
        <p14:creationId xmlns:p14="http://schemas.microsoft.com/office/powerpoint/2010/main" val="32987005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High and lifted up</a:t>
            </a:r>
          </a:p>
          <a:p>
            <a:r>
              <a:rPr lang="en-US" dirty="0"/>
              <a:t>Jesus Son of God</a:t>
            </a:r>
          </a:p>
          <a:p>
            <a:r>
              <a:rPr lang="en-US" dirty="0"/>
              <a:t>The Darling of Heaven crucified</a:t>
            </a:r>
          </a:p>
          <a:p>
            <a:r>
              <a:rPr lang="en-US" dirty="0"/>
              <a:t>Worthy is the Lamb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Worthy is the Lamb</a:t>
            </a:r>
          </a:p>
        </p:txBody>
      </p:sp>
    </p:spTree>
    <p:extLst>
      <p:ext uri="{BB962C8B-B14F-4D97-AF65-F5344CB8AC3E}">
        <p14:creationId xmlns:p14="http://schemas.microsoft.com/office/powerpoint/2010/main" val="107301741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Worthy is the Lamb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Worthy is the Lamb</a:t>
            </a:r>
          </a:p>
        </p:txBody>
      </p:sp>
    </p:spTree>
    <p:extLst>
      <p:ext uri="{BB962C8B-B14F-4D97-AF65-F5344CB8AC3E}">
        <p14:creationId xmlns:p14="http://schemas.microsoft.com/office/powerpoint/2010/main" val="123649268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Worthy is the Lamb</a:t>
            </a:r>
          </a:p>
        </p:txBody>
      </p:sp>
    </p:spTree>
    <p:extLst>
      <p:ext uri="{BB962C8B-B14F-4D97-AF65-F5344CB8AC3E}">
        <p14:creationId xmlns:p14="http://schemas.microsoft.com/office/powerpoint/2010/main" val="2032206630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Worthy is the Lamb</a:t>
            </a:r>
          </a:p>
          <a:p>
            <a:r>
              <a:rPr lang="en-US"/>
              <a:t>Worthy is the Lamb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Worthy is the Lamb</a:t>
            </a:r>
          </a:p>
        </p:txBody>
      </p:sp>
    </p:spTree>
    <p:extLst>
      <p:ext uri="{BB962C8B-B14F-4D97-AF65-F5344CB8AC3E}">
        <p14:creationId xmlns:p14="http://schemas.microsoft.com/office/powerpoint/2010/main" val="129006843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Worthy is the Lamb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Worthy is the Lamb</a:t>
            </a:r>
          </a:p>
        </p:txBody>
      </p:sp>
    </p:spTree>
    <p:extLst>
      <p:ext uri="{BB962C8B-B14F-4D97-AF65-F5344CB8AC3E}">
        <p14:creationId xmlns:p14="http://schemas.microsoft.com/office/powerpoint/2010/main" val="2430100808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Worthy is the Lamb</a:t>
            </a:r>
          </a:p>
        </p:txBody>
      </p:sp>
    </p:spTree>
    <p:extLst>
      <p:ext uri="{BB962C8B-B14F-4D97-AF65-F5344CB8AC3E}">
        <p14:creationId xmlns:p14="http://schemas.microsoft.com/office/powerpoint/2010/main" val="162257615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Thank you for the cross Lord</a:t>
            </a:r>
          </a:p>
          <a:p>
            <a:r>
              <a:rPr lang="en-US" dirty="0"/>
              <a:t>Thank you for the price You paid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Worthy is the Lamb</a:t>
            </a:r>
          </a:p>
        </p:txBody>
      </p:sp>
    </p:spTree>
    <p:extLst>
      <p:ext uri="{BB962C8B-B14F-4D97-AF65-F5344CB8AC3E}">
        <p14:creationId xmlns:p14="http://schemas.microsoft.com/office/powerpoint/2010/main" val="157199157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Bearing all my sin and shame</a:t>
            </a:r>
          </a:p>
          <a:p>
            <a:r>
              <a:rPr lang="en-US" dirty="0"/>
              <a:t>In love You came</a:t>
            </a:r>
          </a:p>
          <a:p>
            <a:r>
              <a:rPr lang="en-US" dirty="0"/>
              <a:t>And gave amazing grace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Worthy is the Lamb</a:t>
            </a:r>
          </a:p>
        </p:txBody>
      </p:sp>
    </p:spTree>
    <p:extLst>
      <p:ext uri="{BB962C8B-B14F-4D97-AF65-F5344CB8AC3E}">
        <p14:creationId xmlns:p14="http://schemas.microsoft.com/office/powerpoint/2010/main" val="120296162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Worthy is the Lamb</a:t>
            </a:r>
          </a:p>
          <a:p>
            <a:r>
              <a:rPr lang="en-US" dirty="0"/>
              <a:t>Seated on the throne</a:t>
            </a:r>
          </a:p>
          <a:p>
            <a:r>
              <a:rPr lang="en-US" dirty="0"/>
              <a:t>Crown You now with many crowns</a:t>
            </a:r>
          </a:p>
          <a:p>
            <a:r>
              <a:rPr lang="en-US" dirty="0"/>
              <a:t>You reign victorious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Worthy is the Lamb</a:t>
            </a:r>
          </a:p>
        </p:txBody>
      </p:sp>
    </p:spTree>
    <p:extLst>
      <p:ext uri="{BB962C8B-B14F-4D97-AF65-F5344CB8AC3E}">
        <p14:creationId xmlns:p14="http://schemas.microsoft.com/office/powerpoint/2010/main" val="308525456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High and lifted up</a:t>
            </a:r>
          </a:p>
          <a:p>
            <a:r>
              <a:rPr lang="en-US" dirty="0"/>
              <a:t>Jesus Son of God</a:t>
            </a:r>
          </a:p>
          <a:p>
            <a:r>
              <a:rPr lang="en-US" dirty="0"/>
              <a:t>The Darling of Heaven crucified</a:t>
            </a:r>
          </a:p>
          <a:p>
            <a:r>
              <a:rPr lang="en-US" dirty="0"/>
              <a:t>Worthy is the Lamb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Worthy is the Lamb</a:t>
            </a:r>
          </a:p>
        </p:txBody>
      </p:sp>
    </p:spTree>
    <p:extLst>
      <p:ext uri="{BB962C8B-B14F-4D97-AF65-F5344CB8AC3E}">
        <p14:creationId xmlns:p14="http://schemas.microsoft.com/office/powerpoint/2010/main" val="276397583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Worthy is the Lamb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Worthy is the Lamb</a:t>
            </a:r>
          </a:p>
        </p:txBody>
      </p:sp>
    </p:spTree>
    <p:extLst>
      <p:ext uri="{BB962C8B-B14F-4D97-AF65-F5344CB8AC3E}">
        <p14:creationId xmlns:p14="http://schemas.microsoft.com/office/powerpoint/2010/main" val="863686421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Worthy is the Lamb</a:t>
            </a:r>
          </a:p>
        </p:txBody>
      </p:sp>
    </p:spTree>
    <p:extLst>
      <p:ext uri="{BB962C8B-B14F-4D97-AF65-F5344CB8AC3E}">
        <p14:creationId xmlns:p14="http://schemas.microsoft.com/office/powerpoint/2010/main" val="377023620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Thank you for this love Lord</a:t>
            </a:r>
          </a:p>
          <a:p>
            <a:r>
              <a:rPr lang="en-US" dirty="0"/>
              <a:t>Thank you for the nail pierced hands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Worthy is the Lamb</a:t>
            </a:r>
          </a:p>
        </p:txBody>
      </p:sp>
    </p:spTree>
    <p:extLst>
      <p:ext uri="{BB962C8B-B14F-4D97-AF65-F5344CB8AC3E}">
        <p14:creationId xmlns:p14="http://schemas.microsoft.com/office/powerpoint/2010/main" val="17645029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/>
              <a:t>Washed me in Your cleansing flow</a:t>
            </a:r>
          </a:p>
          <a:p>
            <a:r>
              <a:rPr lang="en-US" dirty="0"/>
              <a:t>Now all I know</a:t>
            </a:r>
          </a:p>
          <a:p>
            <a:r>
              <a:rPr lang="en-US" dirty="0"/>
              <a:t>Your forgiveness and embrace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Worthy is the Lamb</a:t>
            </a:r>
          </a:p>
        </p:txBody>
      </p:sp>
    </p:spTree>
    <p:extLst>
      <p:ext uri="{BB962C8B-B14F-4D97-AF65-F5344CB8AC3E}">
        <p14:creationId xmlns:p14="http://schemas.microsoft.com/office/powerpoint/2010/main" val="71488680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1417</TotalTime>
  <Words>206</Words>
  <Application>Microsoft Office PowerPoint</Application>
  <PresentationFormat>On-screen Show (4:3)</PresentationFormat>
  <Paragraphs>47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16</vt:i4>
      </vt:variant>
    </vt:vector>
  </HeadingPairs>
  <TitlesOfParts>
    <vt:vector size="38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201</cp:revision>
  <dcterms:created xsi:type="dcterms:W3CDTF">2011-12-04T14:58:54Z</dcterms:created>
  <dcterms:modified xsi:type="dcterms:W3CDTF">2023-07-01T05:44:40Z</dcterms:modified>
</cp:coreProperties>
</file>