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6" r:id="rId18"/>
    <p:sldId id="257" r:id="rId19"/>
    <p:sldId id="258" r:id="rId20"/>
    <p:sldId id="260" r:id="rId21"/>
    <p:sldId id="261" r:id="rId22"/>
    <p:sldId id="262" r:id="rId23"/>
    <p:sldId id="263" r:id="rId24"/>
    <p:sldId id="264" r:id="rId25"/>
    <p:sldId id="268" r:id="rId26"/>
    <p:sldId id="269" r:id="rId27"/>
    <p:sldId id="27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You are my All in All" id="{A64B0457-374B-4C4A-87B6-B3BD1F34CE77}">
          <p14:sldIdLst>
            <p14:sldId id="256"/>
          </p14:sldIdLst>
        </p14:section>
        <p14:section name="Verse 1" id="{B70102FB-CDA3-45E0-844A-2E075111C8C7}">
          <p14:sldIdLst>
            <p14:sldId id="257"/>
            <p14:sldId id="258"/>
          </p14:sldIdLst>
        </p14:section>
        <p14:section name="Chorus" id="{14B666F9-35C7-42FB-B550-B72B2072BD46}">
          <p14:sldIdLst>
            <p14:sldId id="260"/>
            <p14:sldId id="261"/>
            <p14:sldId id="262"/>
          </p14:sldIdLst>
        </p14:section>
        <p14:section name="Verse 2" id="{FFDF9A7B-2240-4F24-943A-25E7C1E6DD21}">
          <p14:sldIdLst>
            <p14:sldId id="263"/>
            <p14:sldId id="264"/>
          </p14:sldIdLst>
        </p14:section>
        <p14:section name="Chorus" id="{53AE705C-22BA-4BBA-9E4F-597F9A6FDA1F}">
          <p14:sldIdLst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3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 Lamb of God,</a:t>
            </a:r>
          </a:p>
          <a:p>
            <a:pPr latinLnBrk="1"/>
            <a:r>
              <a:rPr lang="en-US" dirty="0"/>
              <a:t>worthy is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376077018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321239420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my strength when I am weak</a:t>
            </a:r>
          </a:p>
          <a:p>
            <a:pPr latinLnBrk="1"/>
            <a:r>
              <a:rPr lang="en-US" dirty="0"/>
              <a:t>You are the treasure that I seek</a:t>
            </a:r>
          </a:p>
          <a:p>
            <a:pPr latinLnBrk="1"/>
            <a:r>
              <a:rPr lang="en-US" dirty="0"/>
              <a:t>You are my all in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429123652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Seeking You as a precious jewel</a:t>
            </a:r>
          </a:p>
          <a:p>
            <a:pPr latinLnBrk="1"/>
            <a:r>
              <a:rPr lang="en-US" dirty="0"/>
              <a:t>Lord to give up, I'd be a fool</a:t>
            </a:r>
          </a:p>
          <a:p>
            <a:pPr latinLnBrk="1"/>
            <a:r>
              <a:rPr lang="en-US" dirty="0"/>
              <a:t>You are my all in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133516650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 Lamb of God,</a:t>
            </a:r>
          </a:p>
          <a:p>
            <a:pPr latinLnBrk="1"/>
            <a:r>
              <a:rPr lang="en-US" dirty="0"/>
              <a:t>worthy is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229595263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 Lamb of God,</a:t>
            </a:r>
          </a:p>
          <a:p>
            <a:pPr latinLnBrk="1"/>
            <a:r>
              <a:rPr lang="en-US" dirty="0"/>
              <a:t>worthy is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309321927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20730950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Taking my sin, my cross, my shame</a:t>
            </a:r>
          </a:p>
          <a:p>
            <a:pPr latinLnBrk="1"/>
            <a:r>
              <a:rPr lang="en-US" dirty="0"/>
              <a:t>Rising again, I bless Your name</a:t>
            </a:r>
          </a:p>
          <a:p>
            <a:pPr latinLnBrk="1"/>
            <a:r>
              <a:rPr lang="en-US" dirty="0"/>
              <a:t>You are my all in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321618891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I fall down, You pick me up</a:t>
            </a:r>
          </a:p>
          <a:p>
            <a:pPr latinLnBrk="1"/>
            <a:r>
              <a:rPr lang="en-US" dirty="0"/>
              <a:t>When I am dry, You fill my cup</a:t>
            </a:r>
          </a:p>
          <a:p>
            <a:pPr latinLnBrk="1"/>
            <a:r>
              <a:rPr lang="en-US" dirty="0"/>
              <a:t>You are my all in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16577668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 Lamb of God,</a:t>
            </a:r>
          </a:p>
          <a:p>
            <a:pPr latinLnBrk="1"/>
            <a:r>
              <a:rPr lang="en-US" dirty="0"/>
              <a:t>worthy is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my All in All</a:t>
            </a:r>
          </a:p>
        </p:txBody>
      </p:sp>
    </p:spTree>
    <p:extLst>
      <p:ext uri="{BB962C8B-B14F-4D97-AF65-F5344CB8AC3E}">
        <p14:creationId xmlns:p14="http://schemas.microsoft.com/office/powerpoint/2010/main" val="123768090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194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174</cp:revision>
  <dcterms:created xsi:type="dcterms:W3CDTF">2011-12-04T14:58:54Z</dcterms:created>
  <dcterms:modified xsi:type="dcterms:W3CDTF">2023-07-01T05:49:14Z</dcterms:modified>
</cp:coreProperties>
</file>