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9"/>
  </p:notesMasterIdLst>
  <p:handoutMasterIdLst>
    <p:handoutMasterId r:id="rId30"/>
  </p:handoutMasterIdLst>
  <p:sldIdLst>
    <p:sldId id="256" r:id="rId18"/>
    <p:sldId id="257" r:id="rId19"/>
    <p:sldId id="258" r:id="rId20"/>
    <p:sldId id="263" r:id="rId21"/>
    <p:sldId id="259" r:id="rId22"/>
    <p:sldId id="260" r:id="rId23"/>
    <p:sldId id="261" r:id="rId24"/>
    <p:sldId id="262" r:id="rId25"/>
    <p:sldId id="265" r:id="rId26"/>
    <p:sldId id="266" r:id="rId27"/>
    <p:sldId id="26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You are Holy" id="{7118F1EC-0EAA-463F-9D16-0C99BB09A468}">
          <p14:sldIdLst>
            <p14:sldId id="256"/>
          </p14:sldIdLst>
        </p14:section>
        <p14:section name="Verse" id="{9E712CD8-294D-4E6B-9E44-FA8FEFF7F9AB}">
          <p14:sldIdLst>
            <p14:sldId id="257"/>
            <p14:sldId id="258"/>
            <p14:sldId id="263"/>
            <p14:sldId id="259"/>
          </p14:sldIdLst>
        </p14:section>
        <p14:section name="Chorus" id="{6E4CDEE6-F8EA-4AE1-860A-530A40B5BE3D}">
          <p14:sldIdLst>
            <p14:sldId id="260"/>
            <p14:sldId id="261"/>
            <p14:sldId id="262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You’re my Prince of Peace</a:t>
            </a:r>
          </a:p>
          <a:p>
            <a:pPr latinLnBrk="1"/>
            <a:r>
              <a:rPr lang="en-US" dirty="0"/>
              <a:t>And I will live my life </a:t>
            </a:r>
            <a:r>
              <a:rPr lang="en-US"/>
              <a:t>for You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13553057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160490361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atinLnBrk="1"/>
            <a:r>
              <a:rPr lang="en-US" dirty="0"/>
              <a:t>You are holy</a:t>
            </a:r>
          </a:p>
          <a:p>
            <a:pPr latinLnBrk="1"/>
            <a:r>
              <a:rPr lang="en-US" dirty="0"/>
              <a:t>(You are holy) </a:t>
            </a:r>
          </a:p>
          <a:p>
            <a:pPr latinLnBrk="1"/>
            <a:r>
              <a:rPr lang="en-US" dirty="0"/>
              <a:t>You are mighty</a:t>
            </a:r>
          </a:p>
          <a:p>
            <a:pPr latinLnBrk="1"/>
            <a:r>
              <a:rPr lang="en-US" dirty="0"/>
              <a:t>(You are mighty)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132011654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atinLnBrk="1"/>
            <a:r>
              <a:rPr lang="en-US" dirty="0"/>
              <a:t>You are worthy </a:t>
            </a:r>
          </a:p>
          <a:p>
            <a:pPr latinLnBrk="1"/>
            <a:r>
              <a:rPr lang="en-US" dirty="0"/>
              <a:t>(You are worthy)</a:t>
            </a:r>
          </a:p>
          <a:p>
            <a:pPr latinLnBrk="1"/>
            <a:r>
              <a:rPr lang="en-US" dirty="0"/>
              <a:t>Worthy of praise</a:t>
            </a:r>
          </a:p>
          <a:p>
            <a:pPr latinLnBrk="1"/>
            <a:r>
              <a:rPr lang="en-US" dirty="0"/>
              <a:t>(Worthy of praise)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377669407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atinLnBrk="1"/>
            <a:r>
              <a:rPr lang="en-US" dirty="0"/>
              <a:t>I will follow</a:t>
            </a:r>
          </a:p>
          <a:p>
            <a:pPr latinLnBrk="1"/>
            <a:r>
              <a:rPr lang="en-US" dirty="0"/>
              <a:t>(I will follow)</a:t>
            </a:r>
          </a:p>
          <a:p>
            <a:pPr latinLnBrk="1"/>
            <a:r>
              <a:rPr lang="en-US" dirty="0"/>
              <a:t>I will listen</a:t>
            </a:r>
          </a:p>
          <a:p>
            <a:pPr latinLnBrk="1"/>
            <a:r>
              <a:rPr lang="en-US" dirty="0"/>
              <a:t>(I will listen)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329983914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love You</a:t>
            </a:r>
          </a:p>
          <a:p>
            <a:pPr latinLnBrk="1"/>
            <a:r>
              <a:rPr lang="en-US" dirty="0"/>
              <a:t>(I will love you)</a:t>
            </a:r>
          </a:p>
          <a:p>
            <a:pPr latinLnBrk="1"/>
            <a:r>
              <a:rPr lang="en-US" dirty="0"/>
              <a:t>All of my days</a:t>
            </a:r>
          </a:p>
          <a:p>
            <a:pPr latinLnBrk="1"/>
            <a:r>
              <a:rPr lang="en-US" dirty="0"/>
              <a:t>(All of my days)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261827863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sing to and worship </a:t>
            </a:r>
          </a:p>
          <a:p>
            <a:pPr latinLnBrk="1"/>
            <a:r>
              <a:rPr lang="en-US" dirty="0"/>
              <a:t>(You are Lord of Lords  You are King of Kings)</a:t>
            </a:r>
          </a:p>
          <a:p>
            <a:pPr latinLnBrk="1"/>
            <a:r>
              <a:rPr lang="en-US" dirty="0"/>
              <a:t>The King who is worthy </a:t>
            </a:r>
          </a:p>
          <a:p>
            <a:pPr latinLnBrk="1"/>
            <a:r>
              <a:rPr lang="en-US" dirty="0"/>
              <a:t>(You are mighty God  Lord of everything)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401545217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love and adore Him</a:t>
            </a:r>
          </a:p>
          <a:p>
            <a:pPr latinLnBrk="1"/>
            <a:r>
              <a:rPr lang="en-US" dirty="0"/>
              <a:t>(You're Emmanuel  You're the Great I am)</a:t>
            </a:r>
          </a:p>
          <a:p>
            <a:pPr latinLnBrk="1"/>
            <a:r>
              <a:rPr lang="en-US" dirty="0"/>
              <a:t>And I will bow down before Him</a:t>
            </a:r>
          </a:p>
          <a:p>
            <a:pPr latinLnBrk="1"/>
            <a:r>
              <a:rPr lang="en-US" dirty="0"/>
              <a:t>(You're my Prince of peace  Who is the Lamb)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79373966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sing to and worship</a:t>
            </a:r>
          </a:p>
          <a:p>
            <a:pPr latinLnBrk="1"/>
            <a:r>
              <a:rPr lang="en-US" dirty="0"/>
              <a:t>(You're my living God  You're my saving grace) </a:t>
            </a:r>
          </a:p>
          <a:p>
            <a:pPr latinLnBrk="1"/>
            <a:r>
              <a:rPr lang="en-US" dirty="0"/>
              <a:t>The King who is worthy</a:t>
            </a:r>
          </a:p>
          <a:p>
            <a:pPr latinLnBrk="1"/>
            <a:r>
              <a:rPr lang="en-US" dirty="0"/>
              <a:t>(You will reign forever  You are ancient of days)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101761311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love and adore Him</a:t>
            </a:r>
          </a:p>
          <a:p>
            <a:pPr latinLnBrk="1"/>
            <a:r>
              <a:rPr lang="en-US" dirty="0"/>
              <a:t>(You are alpha, omega  Beginning and end)</a:t>
            </a:r>
          </a:p>
          <a:p>
            <a:pPr latinLnBrk="1"/>
            <a:r>
              <a:rPr lang="en-US" dirty="0"/>
              <a:t>And I will bow down before Him</a:t>
            </a:r>
          </a:p>
          <a:p>
            <a:pPr latinLnBrk="1"/>
            <a:r>
              <a:rPr lang="en-US" spc="-30" dirty="0"/>
              <a:t>(You're my Savior, Messiah  Redeemer and </a:t>
            </a:r>
            <a:r>
              <a:rPr lang="en-US" spc="-30"/>
              <a:t>friend)</a:t>
            </a:r>
            <a:endParaRPr lang="en-US" spc="-3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are Holy</a:t>
            </a:r>
          </a:p>
        </p:txBody>
      </p:sp>
    </p:spTree>
    <p:extLst>
      <p:ext uri="{BB962C8B-B14F-4D97-AF65-F5344CB8AC3E}">
        <p14:creationId xmlns:p14="http://schemas.microsoft.com/office/powerpoint/2010/main" val="324280698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244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11</vt:i4>
      </vt:variant>
    </vt:vector>
  </HeadingPairs>
  <TitlesOfParts>
    <vt:vector size="3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178</cp:revision>
  <dcterms:created xsi:type="dcterms:W3CDTF">2011-12-04T14:58:54Z</dcterms:created>
  <dcterms:modified xsi:type="dcterms:W3CDTF">2023-07-01T05:50:13Z</dcterms:modified>
</cp:coreProperties>
</file>