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8"/>
  </p:notesMasterIdLst>
  <p:handoutMasterIdLst>
    <p:handoutMasterId r:id="rId39"/>
  </p:handoutMasterIdLst>
  <p:sldIdLst>
    <p:sldId id="258" r:id="rId18"/>
    <p:sldId id="259" r:id="rId19"/>
    <p:sldId id="260" r:id="rId20"/>
    <p:sldId id="261" r:id="rId21"/>
    <p:sldId id="262" r:id="rId22"/>
    <p:sldId id="264" r:id="rId23"/>
    <p:sldId id="265" r:id="rId24"/>
    <p:sldId id="266" r:id="rId25"/>
    <p:sldId id="267" r:id="rId26"/>
    <p:sldId id="277" r:id="rId27"/>
    <p:sldId id="278" r:id="rId28"/>
    <p:sldId id="279" r:id="rId29"/>
    <p:sldId id="268" r:id="rId30"/>
    <p:sldId id="269" r:id="rId31"/>
    <p:sldId id="280" r:id="rId32"/>
    <p:sldId id="281" r:id="rId33"/>
    <p:sldId id="283" r:id="rId34"/>
    <p:sldId id="284" r:id="rId35"/>
    <p:sldId id="282" r:id="rId36"/>
    <p:sldId id="27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You Alone Can Rescue" id="{5E8336DA-FB96-41F9-AD83-EACC985610B3}">
          <p14:sldIdLst>
            <p14:sldId id="258"/>
          </p14:sldIdLst>
        </p14:section>
        <p14:section name="Verse 1" id="{AFAC6464-A4D1-4C77-A1FD-712E4EDBF07B}">
          <p14:sldIdLst>
            <p14:sldId id="259"/>
            <p14:sldId id="260"/>
          </p14:sldIdLst>
        </p14:section>
        <p14:section name="Chorus" id="{20674359-4BAA-4F8C-BAD2-A9C1E93B952A}">
          <p14:sldIdLst>
            <p14:sldId id="261"/>
            <p14:sldId id="262"/>
            <p14:sldId id="264"/>
          </p14:sldIdLst>
        </p14:section>
        <p14:section name="Verse 2" id="{CF956F21-3698-4272-BA78-002359D5149E}">
          <p14:sldIdLst>
            <p14:sldId id="265"/>
            <p14:sldId id="266"/>
            <p14:sldId id="267"/>
          </p14:sldIdLst>
        </p14:section>
        <p14:section name="Chorus" id="{2D259741-BC82-466F-A4F3-A6D02394640F}">
          <p14:sldIdLst>
            <p14:sldId id="277"/>
            <p14:sldId id="278"/>
            <p14:sldId id="279"/>
          </p14:sldIdLst>
        </p14:section>
        <p14:section name="Bridge" id="{18915E0D-00FA-42BE-B9BF-BBECA9F99C13}">
          <p14:sldIdLst>
            <p14:sldId id="268"/>
            <p14:sldId id="269"/>
          </p14:sldIdLst>
        </p14:section>
        <p14:section name="Chorus" id="{AA926653-C261-4B37-BC42-BA89BEEE0B16}">
          <p14:sldIdLst>
            <p14:sldId id="280"/>
            <p14:sldId id="281"/>
            <p14:sldId id="283"/>
            <p14:sldId id="284"/>
            <p14:sldId id="282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can rescue,</a:t>
            </a:r>
          </a:p>
          <a:p>
            <a:r>
              <a:rPr lang="en-US" dirty="0"/>
              <a:t>You alone can save</a:t>
            </a:r>
          </a:p>
          <a:p>
            <a:r>
              <a:rPr lang="en-US" dirty="0"/>
              <a:t>You alone can lift us from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333635797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came down to find us,</a:t>
            </a:r>
          </a:p>
          <a:p>
            <a:r>
              <a:rPr lang="en-US" dirty="0"/>
              <a:t>led us out of death</a:t>
            </a:r>
          </a:p>
          <a:p>
            <a:r>
              <a:rPr lang="en-US" dirty="0"/>
              <a:t>To You alone belongs the highest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322749153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303834579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lift up our eyes, lift up our eyes</a:t>
            </a:r>
          </a:p>
          <a:p>
            <a:r>
              <a:rPr lang="en-US" dirty="0"/>
              <a:t>You’re the Giver of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313870424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lift up our eyes, lift up our eyes</a:t>
            </a:r>
          </a:p>
          <a:p>
            <a:r>
              <a:rPr lang="en-US" dirty="0"/>
              <a:t>You’re the Giver of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205949206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can rescue,</a:t>
            </a:r>
          </a:p>
          <a:p>
            <a:r>
              <a:rPr lang="en-US" dirty="0"/>
              <a:t>You alone can save</a:t>
            </a:r>
          </a:p>
          <a:p>
            <a:r>
              <a:rPr lang="en-US" dirty="0"/>
              <a:t>You alone can lift us from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198521657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came down to find us,</a:t>
            </a:r>
          </a:p>
          <a:p>
            <a:r>
              <a:rPr lang="en-US" dirty="0"/>
              <a:t>led us out of death</a:t>
            </a:r>
          </a:p>
          <a:p>
            <a:r>
              <a:rPr lang="en-US" dirty="0"/>
              <a:t>To You alone belongs the highest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236985322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can rescue,</a:t>
            </a:r>
          </a:p>
          <a:p>
            <a:r>
              <a:rPr lang="en-US" dirty="0"/>
              <a:t>You alone can save</a:t>
            </a:r>
          </a:p>
          <a:p>
            <a:r>
              <a:rPr lang="en-US" dirty="0"/>
              <a:t>You alone can lift us from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157759050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came down to find us,</a:t>
            </a:r>
          </a:p>
          <a:p>
            <a:r>
              <a:rPr lang="en-US" dirty="0"/>
              <a:t>led us out of death</a:t>
            </a:r>
          </a:p>
          <a:p>
            <a:r>
              <a:rPr lang="en-US" dirty="0"/>
              <a:t>To You alone belongs the highest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44710715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To You alone belongs the highest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90050903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Who, oh Lord, could save themselves,</a:t>
            </a:r>
          </a:p>
          <a:p>
            <a:r>
              <a:rPr lang="en-US" dirty="0"/>
              <a:t>Their own sin could heal?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406093315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294382604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shame was deeper than the sea</a:t>
            </a:r>
          </a:p>
          <a:p>
            <a:r>
              <a:rPr lang="en-US" dirty="0"/>
              <a:t>Your love is deeper still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340820347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alone can rescue,</a:t>
            </a:r>
          </a:p>
          <a:p>
            <a:r>
              <a:rPr lang="en-US" dirty="0"/>
              <a:t>You alone can save</a:t>
            </a:r>
          </a:p>
          <a:p>
            <a:r>
              <a:rPr lang="en-US" dirty="0"/>
              <a:t>You alone can lift us from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40204293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came down to find us,</a:t>
            </a:r>
          </a:p>
          <a:p>
            <a:r>
              <a:rPr lang="en-US" dirty="0"/>
              <a:t>led us out of death</a:t>
            </a:r>
          </a:p>
          <a:p>
            <a:r>
              <a:rPr lang="en-US" dirty="0"/>
              <a:t>To You alone belongs the highest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180364217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394128838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You, oh Lord, have made a way</a:t>
            </a:r>
          </a:p>
          <a:p>
            <a:r>
              <a:rPr lang="en-US" dirty="0"/>
              <a:t>The great divide You heal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160899097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when our hearts were far away</a:t>
            </a:r>
          </a:p>
          <a:p>
            <a:r>
              <a:rPr lang="en-US" dirty="0"/>
              <a:t>Your love went further still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72284346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Yes, your love goes further still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You Alone Can Rescue</a:t>
            </a:r>
          </a:p>
        </p:txBody>
      </p:sp>
    </p:spTree>
    <p:extLst>
      <p:ext uri="{BB962C8B-B14F-4D97-AF65-F5344CB8AC3E}">
        <p14:creationId xmlns:p14="http://schemas.microsoft.com/office/powerpoint/2010/main" val="26570048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</TotalTime>
  <Words>321</Words>
  <Application>Microsoft Office PowerPoint</Application>
  <PresentationFormat>On-screen Show (4:3)</PresentationFormat>
  <Paragraphs>58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20</vt:i4>
      </vt:variant>
    </vt:vector>
  </HeadingPairs>
  <TitlesOfParts>
    <vt:vector size="4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225</cp:revision>
  <dcterms:created xsi:type="dcterms:W3CDTF">2011-12-04T14:58:54Z</dcterms:created>
  <dcterms:modified xsi:type="dcterms:W3CDTF">2023-07-01T05:55:24Z</dcterms:modified>
</cp:coreProperties>
</file>